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9" r:id="rId12"/>
    <p:sldId id="260" r:id="rId13"/>
    <p:sldId id="261" r:id="rId14"/>
    <p:sldId id="262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EB Garamond" panose="00000500000000000000" pitchFamily="2" charset="0"/>
      <p:regular r:id="rId21"/>
      <p:bold r:id="rId22"/>
      <p:italic r:id="rId23"/>
      <p:boldItalic r:id="rId24"/>
    </p:embeddedFont>
    <p:embeddedFont>
      <p:font typeface="EB Garamond Medium" panose="00000600000000000000" pitchFamily="2" charset="0"/>
      <p:regular r:id="rId25"/>
      <p:bold r:id="rId26"/>
      <p:italic r:id="rId27"/>
      <p:boldItalic r:id="rId28"/>
    </p:embeddedFont>
    <p:embeddedFont>
      <p:font typeface="EB Garamond SemiBold" panose="00000700000000000000" pitchFamily="2" charset="0"/>
      <p:regular r:id="rId29"/>
      <p:bold r:id="rId30"/>
      <p:italic r:id="rId31"/>
      <p:boldItalic r:id="rId32"/>
    </p:embeddedFont>
    <p:embeddedFont>
      <p:font typeface="Perpetua Titling MT" panose="02020502060505020804" pitchFamily="18" charset="0"/>
      <p:regular r:id="rId33"/>
      <p:bold r:id="rId34"/>
    </p:embeddedFont>
    <p:embeddedFont>
      <p:font typeface="Public Sans" panose="020B0604020202020204" charset="0"/>
      <p:regular r:id="rId35"/>
      <p:bold r:id="rId36"/>
      <p:italic r:id="rId37"/>
      <p:boldItalic r:id="rId38"/>
    </p:embeddedFont>
    <p:embeddedFont>
      <p:font typeface="Rockwell" panose="02060603020205020403" pitchFamily="18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418" y="96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sz="2000" dirty="0"/>
              <a:t>JOB SEARCH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6E32E-8A05-0576-63E1-67569532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91850-E203-5975-4AAC-E0A6768C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" y="476518"/>
            <a:ext cx="6284890" cy="4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your changes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Github</a:t>
            </a:r>
            <a:endParaRPr dirty="0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2004698"/>
            <a:ext cx="27222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IN" b="0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https://github.com/manoj2608/Naan-Mudhalvan_FSD-Batch_A52_6</a:t>
            </a:r>
            <a:endParaRPr b="0"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/>
              <a:t>JOB 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332583783"/>
              </p:ext>
            </p:extLst>
          </p:nvPr>
        </p:nvGraphicFramePr>
        <p:xfrm>
          <a:off x="144710" y="1954819"/>
          <a:ext cx="4279525" cy="280398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ADITH NARAYAN.A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JMAL MOHAMMED.S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ANOJ 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sz="1050" b="1" dirty="0">
                <a:solidFill>
                  <a:schemeClr val="tx1"/>
                </a:solidFill>
                <a:ea typeface="EB Garamond Medium"/>
              </a:rPr>
              <a:t>JOB</a:t>
            </a:r>
            <a:r>
              <a:rPr lang="en-US" sz="1050" b="1" dirty="0">
                <a:solidFill>
                  <a:schemeClr val="tx1"/>
                </a:solidFill>
              </a:rPr>
              <a:t> SEARCH WEBSITE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User Login Registering</a:t>
            </a:r>
          </a:p>
          <a:p>
            <a:r>
              <a:rPr lang="en-US" dirty="0">
                <a:latin typeface="Rockwell" panose="02060603020205020403" pitchFamily="18" charset="0"/>
              </a:rPr>
              <a:t>New User Searching for Jobs </a:t>
            </a:r>
          </a:p>
          <a:p>
            <a:r>
              <a:rPr lang="en-US" dirty="0">
                <a:latin typeface="Rockwell" panose="02060603020205020403" pitchFamily="18" charset="0"/>
              </a:rPr>
              <a:t>Uploading Resumes </a:t>
            </a:r>
          </a:p>
          <a:p>
            <a:r>
              <a:rPr lang="en-US" dirty="0">
                <a:latin typeface="Rockwell" panose="02060603020205020403" pitchFamily="18" charset="0"/>
              </a:rPr>
              <a:t>Admin Managing Employers  </a:t>
            </a:r>
          </a:p>
          <a:p>
            <a:r>
              <a:rPr lang="en-US" dirty="0">
                <a:latin typeface="Rockwell" panose="02060603020205020403" pitchFamily="18" charset="0"/>
              </a:rPr>
              <a:t>Users Managing </a:t>
            </a:r>
          </a:p>
          <a:p>
            <a:r>
              <a:rPr lang="en-US" dirty="0">
                <a:latin typeface="Rockwell" panose="02060603020205020403" pitchFamily="18" charset="0"/>
              </a:rPr>
              <a:t>Jobs Managing Details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Usability</a:t>
            </a:r>
          </a:p>
          <a:p>
            <a:r>
              <a:rPr lang="en-US" dirty="0">
                <a:latin typeface="Rockwell" panose="02060603020205020403" pitchFamily="18" charset="0"/>
              </a:rPr>
              <a:t>Performance</a:t>
            </a:r>
          </a:p>
          <a:p>
            <a:r>
              <a:rPr lang="en-US" dirty="0">
                <a:latin typeface="Rockwell" panose="02060603020205020403" pitchFamily="18" charset="0"/>
              </a:rPr>
              <a:t>Scalability</a:t>
            </a:r>
          </a:p>
          <a:p>
            <a:r>
              <a:rPr lang="en-US" dirty="0">
                <a:latin typeface="Rockwell" panose="02060603020205020403" pitchFamily="18" charset="0"/>
              </a:rPr>
              <a:t>Availability</a:t>
            </a:r>
          </a:p>
          <a:p>
            <a:r>
              <a:rPr lang="en-US" dirty="0">
                <a:latin typeface="Rockwell" panose="02060603020205020403" pitchFamily="18" charset="0"/>
              </a:rPr>
              <a:t>Reliability</a:t>
            </a:r>
          </a:p>
          <a:p>
            <a:r>
              <a:rPr lang="en-US" dirty="0">
                <a:latin typeface="Rockwell" panose="02060603020205020403" pitchFamily="18" charset="0"/>
              </a:rPr>
              <a:t>Compatibility</a:t>
            </a:r>
          </a:p>
          <a:p>
            <a:r>
              <a:rPr lang="en-US" dirty="0">
                <a:latin typeface="Rockwell" panose="02060603020205020403" pitchFamily="18" charset="0"/>
              </a:rPr>
              <a:t>Security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214" y="656823"/>
            <a:ext cx="3638282" cy="618185"/>
          </a:xfrm>
        </p:spPr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332963"/>
            <a:ext cx="5930531" cy="3350550"/>
          </a:xfrm>
        </p:spPr>
        <p:txBody>
          <a:bodyPr>
            <a:normAutofit/>
          </a:bodyPr>
          <a:lstStyle/>
          <a:p>
            <a:r>
              <a:rPr lang="en-IN" dirty="0">
                <a:latin typeface="Rockwell" panose="02060603020205020403" pitchFamily="18" charset="0"/>
              </a:rPr>
              <a:t>Programming Language  - JAVA</a:t>
            </a:r>
          </a:p>
          <a:p>
            <a:r>
              <a:rPr lang="en-IN" dirty="0">
                <a:latin typeface="Rockwell" panose="02060603020205020403" pitchFamily="18" charset="0"/>
              </a:rPr>
              <a:t>Web Server Apache</a:t>
            </a:r>
          </a:p>
          <a:p>
            <a:r>
              <a:rPr lang="en-IN" dirty="0">
                <a:latin typeface="Rockwell" panose="02060603020205020403" pitchFamily="18" charset="0"/>
              </a:rPr>
              <a:t>Database - MYSQL</a:t>
            </a:r>
          </a:p>
          <a:p>
            <a:r>
              <a:rPr lang="en-IN" dirty="0">
                <a:latin typeface="Rockwell" panose="02060603020205020403" pitchFamily="18" charset="0"/>
              </a:rPr>
              <a:t>Content Management System –WordPress</a:t>
            </a:r>
          </a:p>
          <a:p>
            <a:r>
              <a:rPr lang="en-IN" dirty="0">
                <a:latin typeface="Rockwell" panose="02060603020205020403" pitchFamily="18" charset="0"/>
              </a:rPr>
              <a:t>Search Engine</a:t>
            </a:r>
          </a:p>
          <a:p>
            <a:r>
              <a:rPr lang="en-IN" dirty="0">
                <a:latin typeface="Rockwell" panose="02060603020205020403" pitchFamily="18" charset="0"/>
              </a:rPr>
              <a:t>CDN</a:t>
            </a:r>
          </a:p>
          <a:p>
            <a:r>
              <a:rPr lang="en-IN" dirty="0">
                <a:latin typeface="Rockwell" panose="02060603020205020403" pitchFamily="18" charset="0"/>
              </a:rPr>
              <a:t>App Development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BE9D3-2B5B-DE9F-4C44-52F6B4BCDC24}"/>
              </a:ext>
            </a:extLst>
          </p:cNvPr>
          <p:cNvSpPr txBox="1"/>
          <p:nvPr/>
        </p:nvSpPr>
        <p:spPr>
          <a:xfrm>
            <a:off x="209550" y="1339850"/>
            <a:ext cx="59753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i3 Processor Based Computer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GB RAM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50 GB Hard Disk 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Monitor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Internet Connection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DD061-514D-3205-50F8-AA167A8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01F75-7F9A-E4EC-C483-7315511E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023" y="726282"/>
            <a:ext cx="5857876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416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78EE-68CA-28AF-702F-3AE64A3A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79007-4E32-6036-67AD-864C6860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09" y="96592"/>
            <a:ext cx="4341781" cy="5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99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342</Words>
  <Application>Microsoft Office PowerPoint</Application>
  <PresentationFormat>On-screen Show (16:9)</PresentationFormat>
  <Paragraphs>91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Noto Sans Symbols</vt:lpstr>
      <vt:lpstr>Rockwell</vt:lpstr>
      <vt:lpstr>EB Garamond SemiBold</vt:lpstr>
      <vt:lpstr>Calibri</vt:lpstr>
      <vt:lpstr>Public Sans</vt:lpstr>
      <vt:lpstr>EB Garamond Medium</vt:lpstr>
      <vt:lpstr>EB Garamond</vt:lpstr>
      <vt:lpstr>Arial</vt:lpstr>
      <vt:lpstr>Perpetua Titling MT</vt:lpstr>
      <vt:lpstr>Wingdings</vt:lpstr>
      <vt:lpstr>Arial</vt:lpstr>
      <vt:lpstr>Simple Light</vt:lpstr>
      <vt:lpstr>PowerPoint Presentation</vt:lpstr>
      <vt:lpstr>JOB SEARCH WEBSITE</vt:lpstr>
      <vt:lpstr>PowerPoint Presentation</vt:lpstr>
      <vt:lpstr>SRS for “JOB SEARCH WEBSITE "</vt:lpstr>
      <vt:lpstr>SRS for “JOB SEARCH WEBSITE "</vt:lpstr>
      <vt:lpstr>SRS for “JOB SEARCH WEBSITE "</vt:lpstr>
      <vt:lpstr>SRS for “JOB SEARCH WEBSITE "</vt:lpstr>
      <vt:lpstr>USE CASE DIAGRAM</vt:lpstr>
      <vt:lpstr>CLASS DIAGRAM</vt:lpstr>
      <vt:lpstr>ER DIAGRAM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Adith Narayan</cp:lastModifiedBy>
  <cp:revision>15</cp:revision>
  <dcterms:created xsi:type="dcterms:W3CDTF">2020-08-13T11:21:46Z</dcterms:created>
  <dcterms:modified xsi:type="dcterms:W3CDTF">2023-03-10T16:31:58Z</dcterms:modified>
</cp:coreProperties>
</file>